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sldIdLst>
    <p:sldId id="409" r:id="rId5"/>
    <p:sldId id="410" r:id="rId6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68B"/>
    <a:srgbClr val="FFFFFF"/>
    <a:srgbClr val="04378A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0" Type="http://schemas.openxmlformats.org/officeDocument/2006/relationships/tags" Target="tags/tag190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7.xml"/><Relationship Id="rId18" Type="http://schemas.openxmlformats.org/officeDocument/2006/relationships/image" Target="../media/image3.png"/><Relationship Id="rId17" Type="http://schemas.openxmlformats.org/officeDocument/2006/relationships/image" Target="../media/image2.png"/><Relationship Id="rId16" Type="http://schemas.openxmlformats.org/officeDocument/2006/relationships/image" Target="../media/image1.png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9" Type="http://schemas.openxmlformats.org/officeDocument/2006/relationships/tags" Target="../tags/tag119.xml"/><Relationship Id="rId18" Type="http://schemas.openxmlformats.org/officeDocument/2006/relationships/image" Target="../media/image2.png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9" Type="http://schemas.openxmlformats.org/officeDocument/2006/relationships/theme" Target="../theme/theme3.xml"/><Relationship Id="rId18" Type="http://schemas.openxmlformats.org/officeDocument/2006/relationships/tags" Target="../tags/tag181.xml"/><Relationship Id="rId17" Type="http://schemas.openxmlformats.org/officeDocument/2006/relationships/image" Target="../media/image5.png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93160" y="8497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12210" y="155517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  <p:pic>
        <p:nvPicPr>
          <p:cNvPr id="10" name="图片 9" descr="主题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77300" y="190500"/>
            <a:ext cx="3168015" cy="572770"/>
          </a:xfrm>
          <a:prstGeom prst="rect">
            <a:avLst/>
          </a:prstGeom>
        </p:spPr>
      </p:pic>
      <p:pic>
        <p:nvPicPr>
          <p:cNvPr id="8" name="图片 7" descr="logo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92405" y="190500"/>
            <a:ext cx="2597150" cy="436245"/>
          </a:xfrm>
          <a:prstGeom prst="rect">
            <a:avLst/>
          </a:prstGeom>
        </p:spPr>
      </p:pic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592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主题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77825" y="133985"/>
            <a:ext cx="3168015" cy="572770"/>
          </a:xfrm>
          <a:prstGeom prst="rect">
            <a:avLst/>
          </a:prstGeom>
        </p:spPr>
      </p:pic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221210" cy="6873875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-文本框 8"/>
          <p:cNvSpPr txBox="1"/>
          <p:nvPr>
            <p:custDataLst>
              <p:tags r:id="rId1"/>
            </p:custDataLst>
          </p:nvPr>
        </p:nvSpPr>
        <p:spPr>
          <a:xfrm>
            <a:off x="2824480" y="2103120"/>
            <a:ext cx="64846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输入您的讲课题目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PA-文本框 9"/>
          <p:cNvSpPr txBox="1"/>
          <p:nvPr>
            <p:custDataLst>
              <p:tags r:id="rId2"/>
            </p:custDataLst>
          </p:nvPr>
        </p:nvSpPr>
        <p:spPr>
          <a:xfrm>
            <a:off x="3740785" y="3314700"/>
            <a:ext cx="2433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输入名字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PA-文本框 19"/>
          <p:cNvSpPr txBox="1"/>
          <p:nvPr>
            <p:custDataLst>
              <p:tags r:id="rId3"/>
            </p:custDataLst>
          </p:nvPr>
        </p:nvSpPr>
        <p:spPr>
          <a:xfrm>
            <a:off x="5974715" y="3487420"/>
            <a:ext cx="3071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输入您的单位</a:t>
            </a:r>
            <a:endParaRPr lang="en-US" altLang="zh-CN" sz="2400" b="1" i="1" dirty="0">
              <a:solidFill>
                <a:schemeClr val="bg1"/>
              </a:solidFill>
              <a:latin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文本框 8"/>
          <p:cNvSpPr txBox="1"/>
          <p:nvPr>
            <p:custDataLst>
              <p:tags r:id="rId1"/>
            </p:custDataLst>
          </p:nvPr>
        </p:nvSpPr>
        <p:spPr>
          <a:xfrm>
            <a:off x="2824480" y="2103120"/>
            <a:ext cx="64846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000" b="1" dirty="0">
                <a:solidFill>
                  <a:srgbClr val="0436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输入您的讲课题目</a:t>
            </a:r>
            <a:endParaRPr lang="zh-CN" altLang="en-US" sz="6000" b="1" dirty="0">
              <a:solidFill>
                <a:srgbClr val="0436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PA-文本框 9"/>
          <p:cNvSpPr txBox="1"/>
          <p:nvPr>
            <p:custDataLst>
              <p:tags r:id="rId2"/>
            </p:custDataLst>
          </p:nvPr>
        </p:nvSpPr>
        <p:spPr>
          <a:xfrm>
            <a:off x="3740785" y="3314700"/>
            <a:ext cx="2433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solidFill>
                  <a:srgbClr val="0436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输入名字</a:t>
            </a:r>
            <a:endParaRPr lang="zh-CN" altLang="en-US" sz="3600" b="1" dirty="0">
              <a:solidFill>
                <a:srgbClr val="0436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PA-文本框 19"/>
          <p:cNvSpPr txBox="1"/>
          <p:nvPr>
            <p:custDataLst>
              <p:tags r:id="rId3"/>
            </p:custDataLst>
          </p:nvPr>
        </p:nvSpPr>
        <p:spPr>
          <a:xfrm>
            <a:off x="5974715" y="3487420"/>
            <a:ext cx="3071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4368B"/>
                </a:solidFill>
                <a:latin typeface="+mn-ea"/>
              </a:rPr>
              <a:t>输入您的单位</a:t>
            </a:r>
            <a:endParaRPr lang="zh-CN" altLang="en-US" sz="2400" b="1" i="1" dirty="0">
              <a:solidFill>
                <a:srgbClr val="04368B"/>
              </a:solidFill>
              <a:latin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82.xml><?xml version="1.0" encoding="utf-8"?>
<p:tagLst xmlns:p="http://schemas.openxmlformats.org/presentationml/2006/main">
  <p:tag name="PA" val="v5.2.4"/>
</p:tagLst>
</file>

<file path=ppt/tags/tag183.xml><?xml version="1.0" encoding="utf-8"?>
<p:tagLst xmlns:p="http://schemas.openxmlformats.org/presentationml/2006/main">
  <p:tag name="PA" val="v5.2.4"/>
</p:tagLst>
</file>

<file path=ppt/tags/tag184.xml><?xml version="1.0" encoding="utf-8"?>
<p:tagLst xmlns:p="http://schemas.openxmlformats.org/presentationml/2006/main">
  <p:tag name="PA" val="v5.2.4"/>
</p:tagLst>
</file>

<file path=ppt/tags/tag18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186.xml><?xml version="1.0" encoding="utf-8"?>
<p:tagLst xmlns:p="http://schemas.openxmlformats.org/presentationml/2006/main">
  <p:tag name="PA" val="v5.2.4"/>
</p:tagLst>
</file>

<file path=ppt/tags/tag187.xml><?xml version="1.0" encoding="utf-8"?>
<p:tagLst xmlns:p="http://schemas.openxmlformats.org/presentationml/2006/main">
  <p:tag name="PA" val="v5.2.4"/>
</p:tagLst>
</file>

<file path=ppt/tags/tag188.xml><?xml version="1.0" encoding="utf-8"?>
<p:tagLst xmlns:p="http://schemas.openxmlformats.org/presentationml/2006/main">
  <p:tag name="PA" val="v5.2.4"/>
</p:tagLst>
</file>

<file path=ppt/tags/tag18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DOCER_TEMPLATE_OPEN_ONCE_MARK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WPS 演示</Application>
  <PresentationFormat>宽屏</PresentationFormat>
  <Paragraphs>12</Paragraphs>
  <Slides>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自定义设计方案</vt:lpstr>
      <vt:lpstr>1_自定义设计方案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₆₆₆666</cp:lastModifiedBy>
  <cp:revision>199</cp:revision>
  <dcterms:created xsi:type="dcterms:W3CDTF">2019-06-19T02:08:00Z</dcterms:created>
  <dcterms:modified xsi:type="dcterms:W3CDTF">2022-03-10T09:38:02Z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B3CB30B09201429A903E47F543B6D47C</vt:lpwstr>
  </property>
</Properties>
</file>